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60" r:id="rId4"/>
    <p:sldId id="261" r:id="rId5"/>
    <p:sldId id="258" r:id="rId6"/>
    <p:sldId id="256" r:id="rId7"/>
    <p:sldId id="259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52" d="100"/>
          <a:sy n="52" d="100"/>
        </p:scale>
        <p:origin x="122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35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11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4A8B-5277-42A9-A5E6-826330332597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D24EB-190B-4F62-A542-EF8FE9974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76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4A8B-5277-42A9-A5E6-826330332597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D24EB-190B-4F62-A542-EF8FE9974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87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4A8B-5277-42A9-A5E6-826330332597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D24EB-190B-4F62-A542-EF8FE9974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22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4A8B-5277-42A9-A5E6-826330332597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D24EB-190B-4F62-A542-EF8FE9974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694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4A8B-5277-42A9-A5E6-826330332597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D24EB-190B-4F62-A542-EF8FE9974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3780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4A8B-5277-42A9-A5E6-826330332597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D24EB-190B-4F62-A542-EF8FE9974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41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4A8B-5277-42A9-A5E6-826330332597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D24EB-190B-4F62-A542-EF8FE9974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600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4A8B-5277-42A9-A5E6-826330332597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D24EB-190B-4F62-A542-EF8FE9974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91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756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4A8B-5277-42A9-A5E6-826330332597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D24EB-190B-4F62-A542-EF8FE9974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170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4A8B-5277-42A9-A5E6-826330332597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D24EB-190B-4F62-A542-EF8FE9974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678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4A8B-5277-42A9-A5E6-826330332597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D24EB-190B-4F62-A542-EF8FE9974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825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39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212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86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558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18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04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3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5F6AE-D4A6-4B82-9606-63E3587BC596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22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54A8B-5277-42A9-A5E6-826330332597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D24EB-190B-4F62-A542-EF8FE9974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69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35579" y="1013786"/>
            <a:ext cx="707284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prstClr val="black"/>
                </a:solidFill>
                <a:latin typeface="Calibri Light" panose="020F0302020204030204"/>
              </a:rPr>
              <a:t>Section 3.3  </a:t>
            </a:r>
            <a:br>
              <a:rPr lang="en-US" sz="6000" b="1" dirty="0">
                <a:solidFill>
                  <a:prstClr val="black"/>
                </a:solidFill>
                <a:latin typeface="Calibri Light" panose="020F0302020204030204"/>
              </a:rPr>
            </a:br>
            <a:r>
              <a:rPr lang="en-US" sz="6000" b="1" dirty="0">
                <a:solidFill>
                  <a:prstClr val="black"/>
                </a:solidFill>
                <a:latin typeface="Calibri Light" panose="020F0302020204030204"/>
              </a:rPr>
              <a:t>Derivatives of Trigonometric Functions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5872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F3DEAB6-C206-4CC6-891A-0D10D29C7F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729737"/>
            <a:ext cx="8077200" cy="5905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04EE989-2DC4-4B0A-BE2A-CC5A630774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3678" y="1508790"/>
            <a:ext cx="4867275" cy="10382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2BA0F85-D8C9-41DB-920D-15409C02D3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8244" y="2928937"/>
            <a:ext cx="499110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72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BAB8F63-B922-4A01-AEB5-3E64FF10AE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739" y="788117"/>
            <a:ext cx="6877050" cy="17716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86A0648-D5B8-4AB2-8E89-E1B51948D6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2050" y="3793409"/>
            <a:ext cx="4810125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792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1C9312D-A9D6-422D-B1D1-7EEA49D689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525" y="1718340"/>
            <a:ext cx="6838950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191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51166C3-6269-41C4-AD5E-835BAF7162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931" y="850491"/>
            <a:ext cx="6791325" cy="4419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EB80913-4AB7-408E-AE37-8977D06723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2520" y="1869666"/>
            <a:ext cx="2771775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927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A867FB8-C6A0-4236-91FF-EDDE660A63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335" y="662294"/>
            <a:ext cx="6810375" cy="12858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9F853C8-B2F8-4558-A3DB-17A3740076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335" y="2071994"/>
            <a:ext cx="6848475" cy="395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867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FF68D1F-5847-4EAA-B2DD-F0B0E3299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1246085"/>
            <a:ext cx="6934200" cy="39528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4DA9F28-4678-4058-95CC-B50C3C6BD5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136" y="609908"/>
            <a:ext cx="146685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693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B316ABD-8BCB-4CA2-8E4E-26B1AD8C90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434" y="992904"/>
            <a:ext cx="6886575" cy="31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30217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</Words>
  <Application>Microsoft Office PowerPoint</Application>
  <PresentationFormat>On-screen Show (4:3)</PresentationFormat>
  <Paragraphs>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10</cp:revision>
  <dcterms:created xsi:type="dcterms:W3CDTF">2019-07-15T16:50:03Z</dcterms:created>
  <dcterms:modified xsi:type="dcterms:W3CDTF">2019-07-15T18:09:04Z</dcterms:modified>
</cp:coreProperties>
</file>